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841"/>
    <a:srgbClr val="89C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1" autoAdjust="0"/>
    <p:restoredTop sz="96701" autoAdjust="0"/>
  </p:normalViewPr>
  <p:slideViewPr>
    <p:cSldViewPr snapToGrid="0">
      <p:cViewPr>
        <p:scale>
          <a:sx n="100" d="100"/>
          <a:sy n="10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42543" y="3559115"/>
            <a:ext cx="1074971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959CBE-B502-873A-595F-A01275BD893A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Guide to Transparent 3D Printing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193ECAF-D614-0266-4FFD-8E22A63EA5BD}"/>
              </a:ext>
            </a:extLst>
          </p:cNvPr>
          <p:cNvCxnSpPr>
            <a:cxnSpLocks/>
          </p:cNvCxnSpPr>
          <p:nvPr/>
        </p:nvCxnSpPr>
        <p:spPr>
          <a:xfrm>
            <a:off x="5904000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55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99B1990A-D182-02E7-B2CB-B744FD78F4CE}"/>
              </a:ext>
            </a:extLst>
          </p:cNvPr>
          <p:cNvSpPr/>
          <p:nvPr/>
        </p:nvSpPr>
        <p:spPr>
          <a:xfrm>
            <a:off x="1684498" y="1119773"/>
            <a:ext cx="8598896" cy="463271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9BEB9EB-6E7E-8E04-6E63-377C49BD63DE}"/>
              </a:ext>
            </a:extLst>
          </p:cNvPr>
          <p:cNvGrpSpPr/>
          <p:nvPr/>
        </p:nvGrpSpPr>
        <p:grpSpPr>
          <a:xfrm rot="5400000">
            <a:off x="1595034" y="3375000"/>
            <a:ext cx="605460" cy="108000"/>
            <a:chOff x="5657441" y="1165140"/>
            <a:chExt cx="605460" cy="10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EBEE746-2A2C-301B-79BD-EF9C67BFAE4D}"/>
                </a:ext>
              </a:extLst>
            </p:cNvPr>
            <p:cNvSpPr/>
            <p:nvPr/>
          </p:nvSpPr>
          <p:spPr>
            <a:xfrm>
              <a:off x="5657441" y="116514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D30793D-D852-A7C3-B823-C88E3AE29D9A}"/>
                </a:ext>
              </a:extLst>
            </p:cNvPr>
            <p:cNvSpPr/>
            <p:nvPr/>
          </p:nvSpPr>
          <p:spPr>
            <a:xfrm>
              <a:off x="6154901" y="116514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258B3EC-5D1E-3E2A-4E51-D6A7521AA084}"/>
              </a:ext>
            </a:extLst>
          </p:cNvPr>
          <p:cNvGrpSpPr/>
          <p:nvPr/>
        </p:nvGrpSpPr>
        <p:grpSpPr>
          <a:xfrm rot="5400000">
            <a:off x="9792454" y="3375000"/>
            <a:ext cx="605460" cy="108000"/>
            <a:chOff x="5657441" y="1165140"/>
            <a:chExt cx="605460" cy="1080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727991E-08C6-1B08-CD04-7D2DFFBBC589}"/>
                </a:ext>
              </a:extLst>
            </p:cNvPr>
            <p:cNvSpPr/>
            <p:nvPr/>
          </p:nvSpPr>
          <p:spPr>
            <a:xfrm>
              <a:off x="5657441" y="116514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12AA324-28BF-911E-736D-0AF6DCADDC67}"/>
                </a:ext>
              </a:extLst>
            </p:cNvPr>
            <p:cNvSpPr/>
            <p:nvPr/>
          </p:nvSpPr>
          <p:spPr>
            <a:xfrm>
              <a:off x="6154901" y="116514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84F30BE-EBA5-4A91-9CCB-F051A64869C6}"/>
              </a:ext>
            </a:extLst>
          </p:cNvPr>
          <p:cNvGrpSpPr/>
          <p:nvPr/>
        </p:nvGrpSpPr>
        <p:grpSpPr>
          <a:xfrm>
            <a:off x="1219017" y="3672000"/>
            <a:ext cx="626386" cy="792000"/>
            <a:chOff x="1318543" y="3659298"/>
            <a:chExt cx="626386" cy="7920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DF49878-5082-0D40-78CA-AE0D8E9C2E1E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00" y="3659298"/>
              <a:ext cx="0" cy="79200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D51309E-464A-7A63-EA39-627BDA6B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3" y="4451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6B33D94-6A37-F1B6-2E80-6A5C478BB0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5472" y="3659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5913BA-41E8-EC71-CF6A-EC894FDC86B9}"/>
              </a:ext>
            </a:extLst>
          </p:cNvPr>
          <p:cNvGrpSpPr/>
          <p:nvPr/>
        </p:nvGrpSpPr>
        <p:grpSpPr>
          <a:xfrm>
            <a:off x="10153809" y="2388270"/>
            <a:ext cx="626386" cy="792000"/>
            <a:chOff x="1318543" y="3659298"/>
            <a:chExt cx="626386" cy="79200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770213B-67E6-49D4-3758-92A0009CB314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00" y="3659298"/>
              <a:ext cx="0" cy="79200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23EB983-4F78-0693-96F1-F5B12403D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3" y="4451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8712AB7-3E08-17D0-DA93-A26F2813F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5472" y="3659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2315B3B-9C3C-521B-7F57-A06CC5A5F1BB}"/>
              </a:ext>
            </a:extLst>
          </p:cNvPr>
          <p:cNvGrpSpPr/>
          <p:nvPr/>
        </p:nvGrpSpPr>
        <p:grpSpPr>
          <a:xfrm>
            <a:off x="1219017" y="2388135"/>
            <a:ext cx="626386" cy="792000"/>
            <a:chOff x="1318543" y="3659298"/>
            <a:chExt cx="626386" cy="79200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D427449-7639-F68F-0C3B-E5548BD21E25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00" y="3659298"/>
              <a:ext cx="0" cy="79200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DC02B74-700F-95A1-E8A4-EEAC9DF3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3" y="3659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8299C62-F3C2-85A5-E442-3704C6A43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5472" y="4451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468C34F-E58A-0FF0-87D3-DB492B5061B1}"/>
              </a:ext>
            </a:extLst>
          </p:cNvPr>
          <p:cNvGrpSpPr/>
          <p:nvPr/>
        </p:nvGrpSpPr>
        <p:grpSpPr>
          <a:xfrm>
            <a:off x="10153809" y="3672000"/>
            <a:ext cx="626386" cy="792000"/>
            <a:chOff x="1318543" y="3659298"/>
            <a:chExt cx="626386" cy="79200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686723A-6716-12A3-E818-4063AA203DB3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00" y="3659298"/>
              <a:ext cx="0" cy="79200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964FE92-457F-6C5E-4BD3-5DD5DC087E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3" y="3659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F8A3177-A1D7-E180-0FB6-DB000F55D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5472" y="4451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20E89C3-E198-9872-512A-647E0734EC9B}"/>
              </a:ext>
            </a:extLst>
          </p:cNvPr>
          <p:cNvSpPr txBox="1"/>
          <p:nvPr/>
        </p:nvSpPr>
        <p:spPr>
          <a:xfrm>
            <a:off x="4473807" y="112923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SoC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nRF52832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B1DEA81-BD60-2BF7-0424-1E9D90854AE9}"/>
              </a:ext>
            </a:extLst>
          </p:cNvPr>
          <p:cNvSpPr txBox="1"/>
          <p:nvPr/>
        </p:nvSpPr>
        <p:spPr>
          <a:xfrm>
            <a:off x="85180" y="4004099"/>
            <a:ext cx="1523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Bluetooth /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BLE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07072DA-2D27-7C67-DC13-4294950439B1}"/>
              </a:ext>
            </a:extLst>
          </p:cNvPr>
          <p:cNvSpPr txBox="1"/>
          <p:nvPr/>
        </p:nvSpPr>
        <p:spPr>
          <a:xfrm>
            <a:off x="524023" y="2188080"/>
            <a:ext cx="598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0D15D02-E277-4E77-603D-D211E297CA84}"/>
              </a:ext>
            </a:extLst>
          </p:cNvPr>
          <p:cNvGrpSpPr/>
          <p:nvPr/>
        </p:nvGrpSpPr>
        <p:grpSpPr>
          <a:xfrm rot="10800000">
            <a:off x="5172877" y="5571126"/>
            <a:ext cx="1602499" cy="488565"/>
            <a:chOff x="5328017" y="762719"/>
            <a:chExt cx="1602499" cy="48856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89D533D1-6143-7C94-37A3-22B6541B6EB1}"/>
                </a:ext>
              </a:extLst>
            </p:cNvPr>
            <p:cNvGrpSpPr/>
            <p:nvPr/>
          </p:nvGrpSpPr>
          <p:grpSpPr>
            <a:xfrm>
              <a:off x="5924097" y="1143284"/>
              <a:ext cx="400459" cy="108000"/>
              <a:chOff x="5785538" y="1120424"/>
              <a:chExt cx="400459" cy="108000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85D22440-DCAD-7D53-21A9-9E8538D4721F}"/>
                  </a:ext>
                </a:extLst>
              </p:cNvPr>
              <p:cNvSpPr/>
              <p:nvPr/>
            </p:nvSpPr>
            <p:spPr>
              <a:xfrm>
                <a:off x="5785538" y="112042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2FCD0EB3-F11C-9B99-6B22-7BADCF165714}"/>
                  </a:ext>
                </a:extLst>
              </p:cNvPr>
              <p:cNvSpPr/>
              <p:nvPr/>
            </p:nvSpPr>
            <p:spPr>
              <a:xfrm>
                <a:off x="6077997" y="112042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36567786-F857-031B-A095-FC39947164C4}"/>
                </a:ext>
              </a:extLst>
            </p:cNvPr>
            <p:cNvGrpSpPr/>
            <p:nvPr/>
          </p:nvGrpSpPr>
          <p:grpSpPr>
            <a:xfrm rot="10800000">
              <a:off x="5328017" y="762719"/>
              <a:ext cx="1602499" cy="380564"/>
              <a:chOff x="5151120" y="656724"/>
              <a:chExt cx="1602499" cy="380564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00B41126-8E91-6890-7BD0-E2C4DF4FD355}"/>
                  </a:ext>
                </a:extLst>
              </p:cNvPr>
              <p:cNvGrpSpPr/>
              <p:nvPr/>
            </p:nvGrpSpPr>
            <p:grpSpPr>
              <a:xfrm>
                <a:off x="5151120" y="663130"/>
                <a:ext cx="654703" cy="374158"/>
                <a:chOff x="5266944" y="5721122"/>
                <a:chExt cx="654703" cy="374158"/>
              </a:xfrm>
            </p:grpSpPr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095E3CA6-8236-3D9D-2839-C7ACBCD7B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1199" y="5721122"/>
                  <a:ext cx="448" cy="170152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A21CF496-5FF0-3CE5-9D1F-F99E95C51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66945" y="5882641"/>
                  <a:ext cx="648000" cy="8633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6EC1B310-2BDE-69CD-DACD-50CEE695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6944" y="5882640"/>
                  <a:ext cx="0" cy="212640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1DDFC7B-3869-D05B-1C25-92A4E66CBCD5}"/>
                  </a:ext>
                </a:extLst>
              </p:cNvPr>
              <p:cNvGrpSpPr/>
              <p:nvPr/>
            </p:nvGrpSpPr>
            <p:grpSpPr>
              <a:xfrm rot="10800000">
                <a:off x="6103538" y="656724"/>
                <a:ext cx="650081" cy="380564"/>
                <a:chOff x="5382017" y="5678784"/>
                <a:chExt cx="650081" cy="380564"/>
              </a:xfrm>
            </p:grpSpPr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06A69719-CED6-640F-CD00-BAFC411CE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032098" y="5869170"/>
                  <a:ext cx="0" cy="190178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224B1B15-41F7-C94C-3644-E22898A65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2018" y="5882184"/>
                  <a:ext cx="648000" cy="1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1711A6F0-0E71-1347-68B7-46DAFA662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2017" y="5678784"/>
                  <a:ext cx="0" cy="212640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5A35EBF8-11E9-08DE-3CAC-FF0D4EB81739}"/>
              </a:ext>
            </a:extLst>
          </p:cNvPr>
          <p:cNvSpPr txBox="1"/>
          <p:nvPr/>
        </p:nvSpPr>
        <p:spPr>
          <a:xfrm>
            <a:off x="5979323" y="111935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9-axis IMU /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ICM20948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201B8C2-C019-D457-E65E-B6DF4A413F3A}"/>
              </a:ext>
            </a:extLst>
          </p:cNvPr>
          <p:cNvGrpSpPr/>
          <p:nvPr/>
        </p:nvGrpSpPr>
        <p:grpSpPr>
          <a:xfrm>
            <a:off x="5172877" y="834299"/>
            <a:ext cx="1602499" cy="488565"/>
            <a:chOff x="5328017" y="762719"/>
            <a:chExt cx="1602499" cy="488565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2DD9FCE-3D5F-4654-2693-CB8C73DBABDA}"/>
                </a:ext>
              </a:extLst>
            </p:cNvPr>
            <p:cNvGrpSpPr/>
            <p:nvPr/>
          </p:nvGrpSpPr>
          <p:grpSpPr>
            <a:xfrm>
              <a:off x="5924097" y="1143284"/>
              <a:ext cx="400459" cy="108000"/>
              <a:chOff x="5785538" y="1120424"/>
              <a:chExt cx="400459" cy="108000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2D79984F-AAA6-3948-C0D3-33306CD05D31}"/>
                  </a:ext>
                </a:extLst>
              </p:cNvPr>
              <p:cNvSpPr/>
              <p:nvPr/>
            </p:nvSpPr>
            <p:spPr>
              <a:xfrm>
                <a:off x="5785538" y="112042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2E20E751-C81C-4364-6F41-B50E632C4FD8}"/>
                  </a:ext>
                </a:extLst>
              </p:cNvPr>
              <p:cNvSpPr/>
              <p:nvPr/>
            </p:nvSpPr>
            <p:spPr>
              <a:xfrm>
                <a:off x="6077997" y="112042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837959E8-A1B7-7FD2-8FB5-40320514C147}"/>
                </a:ext>
              </a:extLst>
            </p:cNvPr>
            <p:cNvGrpSpPr/>
            <p:nvPr/>
          </p:nvGrpSpPr>
          <p:grpSpPr>
            <a:xfrm rot="10800000">
              <a:off x="5328017" y="762719"/>
              <a:ext cx="1602499" cy="380564"/>
              <a:chOff x="5151120" y="656724"/>
              <a:chExt cx="1602499" cy="380564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DC5761B2-423F-F92A-6FEF-0915CE5B7857}"/>
                  </a:ext>
                </a:extLst>
              </p:cNvPr>
              <p:cNvGrpSpPr/>
              <p:nvPr/>
            </p:nvGrpSpPr>
            <p:grpSpPr>
              <a:xfrm>
                <a:off x="5151120" y="663130"/>
                <a:ext cx="654703" cy="374158"/>
                <a:chOff x="5266944" y="5721122"/>
                <a:chExt cx="654703" cy="374158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CFCF0E97-A18D-57BD-45AB-F723C823E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1199" y="5721122"/>
                  <a:ext cx="448" cy="170152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6E6532B5-E946-BB7A-8C99-63E52DA2A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66945" y="5882641"/>
                  <a:ext cx="648000" cy="8633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7A5F7DB0-C2C8-D9E9-240D-E2438E143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6944" y="5882640"/>
                  <a:ext cx="0" cy="212640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98E5F3BC-AF6B-A6F6-37BA-5C0B9535A8BA}"/>
                  </a:ext>
                </a:extLst>
              </p:cNvPr>
              <p:cNvGrpSpPr/>
              <p:nvPr/>
            </p:nvGrpSpPr>
            <p:grpSpPr>
              <a:xfrm rot="10800000">
                <a:off x="6103538" y="656724"/>
                <a:ext cx="650081" cy="380564"/>
                <a:chOff x="5382017" y="5678784"/>
                <a:chExt cx="650081" cy="380564"/>
              </a:xfrm>
            </p:grpSpPr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D5360B70-2955-7652-A2EB-E3340D305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032098" y="5869170"/>
                  <a:ext cx="0" cy="190178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F0BC010F-E9EA-CC8B-10C0-87F642AC1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2018" y="5882184"/>
                  <a:ext cx="648000" cy="1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64B175D5-DBC6-B035-EC27-C444FAD1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2017" y="5678784"/>
                  <a:ext cx="0" cy="212640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88ABADE-0537-863C-FA1B-6E4B3A0CC306}"/>
              </a:ext>
            </a:extLst>
          </p:cNvPr>
          <p:cNvSpPr txBox="1"/>
          <p:nvPr/>
        </p:nvSpPr>
        <p:spPr>
          <a:xfrm>
            <a:off x="10650611" y="2061693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TPU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Housing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6E3AAD9-FD8F-EF96-F5F1-526730679A7A}"/>
              </a:ext>
            </a:extLst>
          </p:cNvPr>
          <p:cNvSpPr txBox="1"/>
          <p:nvPr/>
        </p:nvSpPr>
        <p:spPr>
          <a:xfrm>
            <a:off x="10596691" y="4082962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Clear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Resin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Cover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FB8C6E4-6D3C-5690-1229-A84860C44227}"/>
              </a:ext>
            </a:extLst>
          </p:cNvPr>
          <p:cNvSpPr txBox="1"/>
          <p:nvPr/>
        </p:nvSpPr>
        <p:spPr>
          <a:xfrm>
            <a:off x="4309013" y="6023701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15mAh Li-Po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Battery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1B70BB5-722B-532B-C5A8-769D82B49AFE}"/>
              </a:ext>
            </a:extLst>
          </p:cNvPr>
          <p:cNvSpPr txBox="1"/>
          <p:nvPr/>
        </p:nvSpPr>
        <p:spPr>
          <a:xfrm>
            <a:off x="6269466" y="6068931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Slide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52320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42E782-F07D-C4ED-4A6D-458FDD07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347" y="2247394"/>
            <a:ext cx="4976823" cy="25741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444EFB-695B-D671-C059-4DF807EC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8" y="1700598"/>
            <a:ext cx="5119352" cy="3828912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7D1484C-F6E4-26C3-E098-479A84955FA1}"/>
              </a:ext>
            </a:extLst>
          </p:cNvPr>
          <p:cNvCxnSpPr>
            <a:cxnSpLocks/>
          </p:cNvCxnSpPr>
          <p:nvPr/>
        </p:nvCxnSpPr>
        <p:spPr>
          <a:xfrm>
            <a:off x="6354760" y="2069594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98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3329</TotalTime>
  <Words>132</Words>
  <Application>Microsoft Office PowerPoint</Application>
  <PresentationFormat>宽屏</PresentationFormat>
  <Paragraphs>84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Arial</vt:lpstr>
      <vt:lpstr>Calibri</vt:lpstr>
      <vt:lpstr>Courier New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16</cp:revision>
  <dcterms:created xsi:type="dcterms:W3CDTF">2022-03-14T00:59:04Z</dcterms:created>
  <dcterms:modified xsi:type="dcterms:W3CDTF">2022-10-20T03:44:57Z</dcterms:modified>
</cp:coreProperties>
</file>